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Cairo"/>
      <p:regular r:id="rId67"/>
      <p:bold r:id="rId68"/>
    </p:embeddedFont>
    <p:embeddedFont>
      <p:font typeface="Jaro"/>
      <p:regular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Cairo-bold.fntdata"/><Relationship Id="rId23" Type="http://schemas.openxmlformats.org/officeDocument/2006/relationships/slide" Target="slides/slide18.xml"/><Relationship Id="rId67" Type="http://schemas.openxmlformats.org/officeDocument/2006/relationships/font" Target="fonts/Cair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Jar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1c71100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21c71100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21c71100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21c71100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df5a4e68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df5a4e68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2636ce5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2636ce5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4e907fde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04e907fde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df5a4e68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4df5a4e68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21c71100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21c71100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4e907fde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4e907fde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4e907fde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4e907fde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e907fde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e907fde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4e907fd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4e907fd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21c71100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21c71100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4e907fde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4e907fde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4e907fde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4e907fde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21c71100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21c71100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4e907fde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4e907fde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4e907fde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4e907fde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4e907fde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4e907fde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4e907fde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04e907fde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21c71100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21c71100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4e907fde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4e907fde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21c71100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21c71100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21c71100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21c71100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4e907fde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4e907fde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df5a4e68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df5a4e68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4e907fde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4e907fde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4e907fde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4e907fde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4e907fde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04e907fde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4e907fde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04e907fde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21c71100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21c71100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4e907fdee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4e907fdee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4e907fde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4e907fde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4e907fde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4e907fde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21c71100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21c71100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4e907fde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4e907fde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4e907fde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4e907fde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4e907fde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4e907fde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4e907fde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4e907fde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4e907fde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04e907fde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4e907fde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04e907fde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4e907fde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04e907fde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4e907fde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4e907fde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4e907fde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4e907fde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4e907fde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4e907fd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df5a4e68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4df5a4e68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21c71100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21c71100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df5a4e6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4df5a4e6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df5a4e6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4df5a4e6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df5a4e6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df5a4e6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df5a4e68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4df5a4e68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df5a4e68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df5a4e68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21c71100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521c71100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521c7110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521c7110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21c71100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21c71100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4e907fde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4e907fde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21c7110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21c7110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21c71100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21c71100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21c71100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21c71100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4e907fde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4e907fde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4e907fde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4e907fde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7075" y="65700"/>
            <a:ext cx="4966200" cy="29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7075" y="3113700"/>
            <a:ext cx="4966200" cy="11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630625"/>
            <a:ext cx="8520600" cy="2361900"/>
          </a:xfrm>
          <a:prstGeom prst="rect">
            <a:avLst/>
          </a:prstGeom>
          <a:effectLst>
            <a:outerShdw blurRad="14288" rotWithShape="0" algn="bl" dir="2700000" dist="571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DA1E"/>
              </a:buClr>
              <a:buSzPts val="4400"/>
              <a:buNone/>
              <a:defRPr sz="4400">
                <a:solidFill>
                  <a:srgbClr val="FFDA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D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effectLst>
            <a:outerShdw blurRad="28575" rotWithShape="0" algn="bl" dir="2700000" dist="38100">
              <a:srgbClr val="000000">
                <a:alpha val="8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DA1E"/>
              </a:buClr>
              <a:buSzPts val="4200"/>
              <a:buNone/>
              <a:defRPr sz="4200">
                <a:solidFill>
                  <a:srgbClr val="FFDA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aro"/>
              <a:buNone/>
              <a:defRPr sz="2800">
                <a:solidFill>
                  <a:schemeClr val="dk1"/>
                </a:solidFill>
                <a:latin typeface="Jaro"/>
                <a:ea typeface="Jaro"/>
                <a:cs typeface="Jaro"/>
                <a:sym typeface="Ja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iro"/>
              <a:buChar char="●"/>
              <a:defRPr sz="180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●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○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iro"/>
              <a:buChar char="■"/>
              <a:defRPr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codernunk/godotcon-anime-style-2025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youtube.com/watch?v=dd6G2S6MQ6U" TargetMode="External"/><Relationship Id="rId4" Type="http://schemas.openxmlformats.org/officeDocument/2006/relationships/hyperlink" Target="https://codernunk.com/tutorials/complete-3d-character-guide/" TargetMode="External"/><Relationship Id="rId5" Type="http://schemas.openxmlformats.org/officeDocument/2006/relationships/hyperlink" Target="https://github.com/codernunk/character-assets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youtube.com/watch?v=yhGjCzxJV3E" TargetMode="External"/><Relationship Id="rId4" Type="http://schemas.openxmlformats.org/officeDocument/2006/relationships/hyperlink" Target="https://www.youtube.com/channel/UC2U5mRfclG1Rrr1ztNkpGKA" TargetMode="External"/><Relationship Id="rId5" Type="http://schemas.openxmlformats.org/officeDocument/2006/relationships/hyperlink" Target="https://www.youtube.com/channel/UCI7XWNL-pkqYeY9MLyL5roQ" TargetMode="External"/><Relationship Id="rId6" Type="http://schemas.openxmlformats.org/officeDocument/2006/relationships/hyperlink" Target="https://www.youtube.com/channel/UCRexPboeVnvnuK0aXtHqu_Q" TargetMode="External"/><Relationship Id="rId7" Type="http://schemas.openxmlformats.org/officeDocument/2006/relationships/hyperlink" Target="https://codernunk.com/tutorials/complete-3d-character-guide/#resources-and-other-creator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youtube.com/@codernunk" TargetMode="External"/><Relationship Id="rId4" Type="http://schemas.openxmlformats.org/officeDocument/2006/relationships/hyperlink" Target="https://codernunk.com" TargetMode="External"/><Relationship Id="rId5" Type="http://schemas.openxmlformats.org/officeDocument/2006/relationships/hyperlink" Target="https://bsky.app/profile/codernunk.bsky.social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97075" y="65700"/>
            <a:ext cx="7390500" cy="29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Anime-Style 3D Characters for Godot Using Blender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7075" y="3113700"/>
            <a:ext cx="4966200" cy="11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@CoderNunk (Jesse)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GodotCon May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Stylized vs Traditional 3D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Topology is more intentional for faces to get the most out of animation and normals on anime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flat shading, texturing could potentially be simplified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anime style is more artistic, there’s more intentionality in how shadows are rendered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reliance on normal/bump maps but use vertex paints or secondary texture maps to control shading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is built to exaggerate more</a:t>
            </a:r>
            <a:endParaRPr/>
          </a:p>
        </p:txBody>
      </p:sp>
      <p:pic>
        <p:nvPicPr>
          <p:cNvPr id="117" name="Google Shape;117;p22" title="5f98298c153281ed58099d8bab6867c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539" y="445026"/>
            <a:ext cx="3309760" cy="24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875" y="2949775"/>
            <a:ext cx="2386422" cy="19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Flavors of Anime 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395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Guilty Gear: Hard edge lighting, 2.5D, aggressive stylization (have a large amount of control for each frame)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Genshin Impact: Softer shading, painterly textures, mobile optimized (function much more like a traditional 3D model)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 style is much more simplified to help work within my artistic constraints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275" y="245625"/>
            <a:ext cx="303217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 title="fil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425" y="2733325"/>
            <a:ext cx="3112026" cy="233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Begin the Workshop!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the Workshop! (Resources and Add-Ons)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Blender version 4.4.3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Godot version 4.4.stable</a:t>
            </a:r>
            <a:endParaRPr b="1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Latest version of Blender add-ons are provided in workshop files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Expy Kit (for rigging)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Vertex Color Master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 encourage you to use your own 3D models to follow along!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resource files are broken down by step for your reference, but you can continuously work from the starting files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Resource files: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https://github.com/codernunk/godotcon-anime-style-2025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Disclaimers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are welcome to use my character, Kaila for the workshop!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She is under a Creative Commons license, so she’s free to use for educational purposes but not for commercial purposes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won’t be showing all the Guilty Gear techniques, but rather some </a:t>
            </a:r>
            <a:r>
              <a:rPr lang="en"/>
              <a:t>simplifications</a:t>
            </a:r>
            <a:r>
              <a:rPr lang="en"/>
              <a:t> that work for my game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600" y="661263"/>
            <a:ext cx="288100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Texturing and Shading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 Mapping - The Texture Atlas Technique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your art style relies on very little detail, you can greatly simplify your texturing experience with atlas textures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technique uses a very small texture split into zones with flat 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you can unwrap your model and place the parts in the desired 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don’t have to worry about the UVs being perfect!</a:t>
            </a:r>
            <a:endParaRPr/>
          </a:p>
        </p:txBody>
      </p:sp>
      <p:pic>
        <p:nvPicPr>
          <p:cNvPr id="156" name="Google Shape;156;p28" title="base 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1017725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the Texture Atlas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 32x32 image, either in Blender or in an external image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Fill in some base colors that you think you’ll need.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Here’s how I organized mine - feel free to use this</a:t>
            </a:r>
            <a:endParaRPr/>
          </a:p>
        </p:txBody>
      </p:sp>
      <p:pic>
        <p:nvPicPr>
          <p:cNvPr id="163" name="Google Shape;163;p29" title="base palet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25" y="1017713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UV Unwrapping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Import your texture atlas into your Blender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 new material that just has your image texture plugged into the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Shader workspace, set viewport shading to use Scene Lights and Scene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 Principled BSDF and add an Image Texture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 to Material Output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225" y="2571738"/>
            <a:ext cx="4267199" cy="237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800" y="445019"/>
            <a:ext cx="2347625" cy="21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 Unwrapping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 the Viewport Shading settings, set the Color to “Texture” to make previewing easier (or use Material Preview shading mode)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Enter Edit mode on your model, and use the L key to select linked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Select all parts that would share the same color, then press U to unwrap, then move to the correct color square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Repeat for the rest of your model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Use the Texture Paint feature in Blender to adjust the palette as needed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625" y="757150"/>
            <a:ext cx="1091125" cy="263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4051" y="72600"/>
            <a:ext cx="1672049" cy="21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5625" y="2392750"/>
            <a:ext cx="2590463" cy="26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Anime Appealing?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Vivid colors and shading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Exaggeration of proportions to convey cuteness, strength,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between cartoons and traditional animation - less details make it easier to animate but added details for appeal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for a broad range of expression in character design</a:t>
            </a:r>
            <a:endParaRPr/>
          </a:p>
        </p:txBody>
      </p:sp>
      <p:pic>
        <p:nvPicPr>
          <p:cNvPr id="62" name="Google Shape;62;p14" title="vivash-s-c-users-vivas-desktop-solo-leveling-poste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450" y="661250"/>
            <a:ext cx="305678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Toon Shader (Blender)</a:t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Shading workspace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to Scene Lights and Scene World under render preview settings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the model and add a new material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Shader Editor and unplug Image Texture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SHIFT + A to add Diffuse BSDF, Shader to RGB and Color Ramp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52475"/>
            <a:ext cx="4267197" cy="306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ColorRamp Node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node limits values of the color inputs to a range defined by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Constant type makes the shadows solid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After adjusting color ramp, add a Mix Color node and connect the Image Texture to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ColorRamp should go into Factor, set A to Black (for now) and Image Texture to B</a:t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200" y="1017725"/>
            <a:ext cx="36910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Enhancing the Shadows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We’ll calculate the shadow color with the shader here but you can also make a separate texture for shadow 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a Hue/Saturation/Value node and set Hue = 0.5, Saturation = 2, Value = 0.8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 the Image Texture into HSV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the black with the value of the HSV node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400" y="747900"/>
            <a:ext cx="381489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Outlines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Inverted Hull method is commonly used in video games to simulate outlines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the easiest method by far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caveat is that it adds some additional vertices to your model and also can have clipping problems</a:t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650" y="1017725"/>
            <a:ext cx="338864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the Outline</a:t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Select the character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the Solidify modifier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Flip Normals and change thickness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 second material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Backface culling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Black emission shader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Assign the material index on the Solidify </a:t>
            </a:r>
            <a:r>
              <a:rPr lang="en"/>
              <a:t>modifier</a:t>
            </a:r>
            <a:r>
              <a:rPr lang="en"/>
              <a:t> to 1 to target outline material</a:t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525" y="539625"/>
            <a:ext cx="2443374" cy="418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351" y="539637"/>
            <a:ext cx="2304176" cy="2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4218" y="3150799"/>
            <a:ext cx="1755101" cy="18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the Outline Weights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Your outlines will probably look awful, but that’s OK! We’ll fix that now.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By using weight painting, we can control the thickness of the Solidify </a:t>
            </a:r>
            <a:r>
              <a:rPr lang="en"/>
              <a:t>modifier</a:t>
            </a:r>
            <a:r>
              <a:rPr lang="en"/>
              <a:t> freely with a vertex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 new vertex group, called “outline”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Assign “outline” to the Solidify modifier</a:t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675" y="256187"/>
            <a:ext cx="2152152" cy="273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872" y="1208475"/>
            <a:ext cx="3020125" cy="26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3" y="2783425"/>
            <a:ext cx="2321601" cy="23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Weight Painting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Select the “outline” vertex group in the outliner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Enter weight paint mode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Paint lower than 1 in some areas where you see clipping or to your taste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Can adjust the Weight Paint Overlays opacity to 0 to make it easier to see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Common areas to have &lt; 1 weight: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Face - 0.25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Eyes and mouth - 0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Hands - 0.25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Hair tips - 0.25 or less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Once you’re done, use Weights &gt; Smooth a few times to clean up the look</a:t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275" y="353527"/>
            <a:ext cx="4090001" cy="45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0200" y="3804562"/>
            <a:ext cx="1821825" cy="111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Editing</a:t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Normals are rays that face away from vertices and 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They are compared to the light angle to determine if a face is lit or not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Without normal editing, our character’s face will look strange and not “anime”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have the ability to change the individual normal angles to improve the look</a:t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800" y="2356064"/>
            <a:ext cx="3004475" cy="266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96" y="125987"/>
            <a:ext cx="3004473" cy="23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Face Normals</a:t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We’ll use Blender’s Data Transfer modifier but there are many methods to do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 UV Sphere mesh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Change the Viewport display to Wire on Sphere to see better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Adjust it to be just larger than the head in Edit Mode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a Data Transfer modifier that copies face normals from the sphere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Adjust the sphere in Edit mode to get the shading you want</a:t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175" y="95807"/>
            <a:ext cx="1512450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2346" y="95800"/>
            <a:ext cx="1808599" cy="29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450" y="2073981"/>
            <a:ext cx="2285547" cy="1874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Face Normals</a:t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Move the Light around to see how the normals look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Continue to adjust the sphere shape until you like it in Edit Mode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a vertex group that only includes the face vertices and add it to the DataTransfer modifier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Once done, add a few subdivisions to the sphere, then apply the DataTransfer modifier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Hide and disable the sphere so you can reapply it again if needed</a:t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600" y="494025"/>
            <a:ext cx="4267200" cy="212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770653"/>
            <a:ext cx="2571236" cy="222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Defines the Anime Look?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Increased range of movement on face and body (can break physical conventions in animations to sell impact)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Colors and shadows are defined and intentional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 shading relies on flat shadows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3" cy="240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Control to Our Shader</a:t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What if we wanted to control the look even further? We could give ourselves the ability to paint in custom shadows, for example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Models have the </a:t>
            </a:r>
            <a:r>
              <a:rPr lang="en"/>
              <a:t>ability</a:t>
            </a:r>
            <a:r>
              <a:rPr lang="en"/>
              <a:t> to store vertex colors, but they don’t have to </a:t>
            </a:r>
            <a:r>
              <a:rPr lang="en"/>
              <a:t>just</a:t>
            </a:r>
            <a:r>
              <a:rPr lang="en"/>
              <a:t> be used for color - they can be used to store data.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We’ll configure our vertex colors to store the outline weights as well as the custom shadows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Then we can program the shader to use those values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550" y="1017725"/>
            <a:ext cx="42524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Custom Shadows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additional logic to the shader to reference the value of the vertex colors - if the value is 1, then it’ll treat that area as shaded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Enter Vertex Paint mode to paint custom shadows with black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Feel free to add geometry to influence the shadows - making cuts won’t be harmful to the overall topology</a:t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150" y="445025"/>
            <a:ext cx="4267199" cy="214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225" y="2696301"/>
            <a:ext cx="2006135" cy="22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747001"/>
            <a:ext cx="2066426" cy="17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to Godot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Export</a:t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have the solidify modifier and that works great in Blender, but what about Godot?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don’t want to export our modifiers (that breaks compatibility with shape keys if we wanted to use them in the future) so we won’t export the outline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Instead, we’ll write the outline shader in Godot and it can pull the weights from the vertex colors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Vertex Color Master</a:t>
            </a:r>
            <a:endParaRPr/>
          </a:p>
        </p:txBody>
      </p:sp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But we also have our </a:t>
            </a:r>
            <a:r>
              <a:rPr lang="en"/>
              <a:t>custom</a:t>
            </a:r>
            <a:r>
              <a:rPr lang="en"/>
              <a:t> shadows, so how can we export both the custom shadows and the outline weights?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We can split the colors into RGB channels using the Vertex Color Master addon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 = outline weight, G = custom shadow, B and A channels are open slots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This lets us make the most out of the “free” data we can pass along with the model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Arc System Works used vertex colors heavily for similar uses</a:t>
            </a:r>
            <a:endParaRPr/>
          </a:p>
        </p:txBody>
      </p:sp>
      <p:pic>
        <p:nvPicPr>
          <p:cNvPr id="293" name="Google Shape;2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024" y="557613"/>
            <a:ext cx="1449075" cy="40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the Colors to Channels</a:t>
            </a:r>
            <a:endParaRPr/>
          </a:p>
        </p:txBody>
      </p:sp>
      <p:sp>
        <p:nvSpPr>
          <p:cNvPr id="299" name="Google Shape;299;p4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Select the model and go into Vertex Paint mode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Press N to bring up the side panel and look for “VCM”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Select “R” active Channel and “Isolate Active Channel”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Paint &gt; Vertex Color from Weight and apply to R channel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Isolate B and A channels and paint all white (we’ll treat them as empty)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 will keep our existing shadows paint</a:t>
            </a:r>
            <a:endParaRPr/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100" y="1436675"/>
            <a:ext cx="2910775" cy="356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900" y="109850"/>
            <a:ext cx="2380350" cy="17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the Shader</a:t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Now that we have two channels for the vertex colors, we need to tell our shader to use just the green channel for custom shadows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 to the Shader Editor, and add a Separate Color node between the Color Attribute node and the Multiply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 sure the Green channel is plugged in</a:t>
            </a:r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1" cy="2217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to Godot</a:t>
            </a:r>
            <a:endParaRPr/>
          </a:p>
        </p:txBody>
      </p:sp>
      <p:sp>
        <p:nvSpPr>
          <p:cNvPr id="314" name="Google Shape;314;p4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a few export formats we could use for Godot: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FBX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GLTF/GLB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BLEND file importer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the .blend file importer is convenient, I recommend the .glb format because it’s more consistent and you can control what gets exported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go over the settings I use that get the best results in Godot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.glb to Godot</a:t>
            </a:r>
            <a:endParaRPr/>
          </a:p>
        </p:txBody>
      </p:sp>
      <p:sp>
        <p:nvSpPr>
          <p:cNvPr id="320" name="Google Shape;320;p5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File &gt; Export &gt; gLTF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Settings: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Limit to Visible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&gt; Mesh: Uncheck Apply Modifiers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Material: No Export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rest as defaults are good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 this as an operator preset using the plus sign above so you can use it again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Save your model in a “models” folder in your Godot game</a:t>
            </a:r>
            <a:endParaRPr/>
          </a:p>
        </p:txBody>
      </p:sp>
      <p:pic>
        <p:nvPicPr>
          <p:cNvPr id="321" name="Google Shape;3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476" y="445025"/>
            <a:ext cx="1227300" cy="42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the Model in Godot</a:t>
            </a:r>
            <a:endParaRPr/>
          </a:p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After exporting the character, locate her in the “models” folder and double click the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should see the export settings - the defaults here are good.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Then right-click the file and create a new inherited scene</a:t>
            </a:r>
            <a:endParaRPr/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3" cy="2471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Video Games Appealing?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Dynamic outcomes based on player input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Engaging stories told through gameplay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Becoming the character you 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Playing with others</a:t>
            </a:r>
            <a:endParaRPr/>
          </a:p>
        </p:txBody>
      </p:sp>
      <p:pic>
        <p:nvPicPr>
          <p:cNvPr id="76" name="Google Shape;76;p16" title="OGC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293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Recreating the </a:t>
            </a:r>
            <a:r>
              <a:rPr lang="en"/>
              <a:t>Shader in Godot</a:t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Unfortunately, we will have to recreate our shader in Godot - that’s because Godot and Blender use different shader engines. That’s OK though - it’ll give us a chance to learn how Visual Shaders work.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Initializing the Shader</a:t>
            </a:r>
            <a:endParaRPr/>
          </a:p>
        </p:txBody>
      </p:sp>
      <p:sp>
        <p:nvSpPr>
          <p:cNvPr id="340" name="Google Shape;340;p5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on the “model” in the scene tree, and find the Surface Material Override property in the Inspector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a new ShaderMaterial and save it in the same folder as the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new Shader as a Visual Shader and save it in a separate “shaders” folder at the root (call it toon.tres)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the Cull mode to disabled so it displays on both sides of the mesh</a:t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225" y="661263"/>
            <a:ext cx="25623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Fragment Shader</a:t>
            </a:r>
            <a:endParaRPr/>
          </a:p>
        </p:txBody>
      </p:sp>
      <p:sp>
        <p:nvSpPr>
          <p:cNvPr id="347" name="Google Shape;347;p5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This shader transforms the base color of the model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Here, we’ll use </a:t>
            </a:r>
            <a:r>
              <a:rPr lang="en"/>
              <a:t>varying</a:t>
            </a:r>
            <a:r>
              <a:rPr lang="en"/>
              <a:t> to set the custom shadows to a variable, so we can pass it to the light shader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We’ll also apply the base texture’s color to the mesh here (known as albedo)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Make sure to copy your base texture into the folder with your character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We’ll make the texture a parameter so we can reuse the shader with other characters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custom_shadows varying can be created through the “Manage Varyings” menu</a:t>
            </a:r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2" cy="279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Light Shader</a:t>
            </a:r>
            <a:endParaRPr/>
          </a:p>
        </p:txBody>
      </p:sp>
      <p:sp>
        <p:nvSpPr>
          <p:cNvPr id="354" name="Google Shape;354;p5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lang="en"/>
              <a:t>light</a:t>
            </a:r>
            <a:r>
              <a:rPr lang="en"/>
              <a:t> shader affects how light renders on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bulk of the shader is 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We’ll recreate the different parts of the shader using Godot’s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Remember to set your base texture as the albedo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975" y="109850"/>
            <a:ext cx="1627576" cy="297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751" y="3152222"/>
            <a:ext cx="5155250" cy="181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Tweaking settings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See how the character looks </a:t>
            </a:r>
            <a:r>
              <a:rPr lang="en"/>
              <a:t>pixelated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fix that in the Project Settings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MSAA and scaling will give us more resolution at the cost of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 sure to tune this to your liking as you continue to work on your game</a:t>
            </a:r>
            <a:endParaRPr/>
          </a:p>
        </p:txBody>
      </p:sp>
      <p:pic>
        <p:nvPicPr>
          <p:cNvPr id="363" name="Google Shape;3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299" y="2423100"/>
            <a:ext cx="3992775" cy="243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672" y="371850"/>
            <a:ext cx="3272026" cy="19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Outline Shader</a:t>
            </a:r>
            <a:endParaRPr/>
          </a:p>
        </p:txBody>
      </p:sp>
      <p:sp>
        <p:nvSpPr>
          <p:cNvPr id="370" name="Google Shape;370;p57"/>
          <p:cNvSpPr txBox="1"/>
          <p:nvPr>
            <p:ph idx="1" type="body"/>
          </p:nvPr>
        </p:nvSpPr>
        <p:spPr>
          <a:xfrm>
            <a:off x="311700" y="1152475"/>
            <a:ext cx="355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Outline Shader will be applied as a second pass to the character’s material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It’ll use a Vertex shader to “grow” the vertices and then flip the normals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Then we’ll apply </a:t>
            </a:r>
            <a:r>
              <a:rPr lang="en"/>
              <a:t>the</a:t>
            </a:r>
            <a:r>
              <a:rPr lang="en"/>
              <a:t> outline weights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 the flags and the Cull to “front” to make sure it renders properly</a:t>
            </a:r>
            <a:endParaRPr/>
          </a:p>
        </p:txBody>
      </p:sp>
      <p:pic>
        <p:nvPicPr>
          <p:cNvPr id="371" name="Google Shape;3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525" y="181350"/>
            <a:ext cx="2399800" cy="15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675" y="2746575"/>
            <a:ext cx="4955200" cy="222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524" y="126795"/>
            <a:ext cx="1001675" cy="28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Tweaking the Outline Color</a:t>
            </a:r>
            <a:endParaRPr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Just add a ColorParameter to the Fragment shader in the outline shader and now you can tweak it!</a:t>
            </a:r>
            <a:endParaRPr/>
          </a:p>
        </p:txBody>
      </p:sp>
      <p:pic>
        <p:nvPicPr>
          <p:cNvPr id="380" name="Google Shape;3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192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- Spicing Up the Shader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Filtering</a:t>
            </a:r>
            <a:endParaRPr/>
          </a:p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Filter: “Nearest” for better compatibility with the inner outlines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Since we’re using the texture atlas, this will round to the nearest color on the UV instead of blending in between</a:t>
            </a:r>
            <a:endParaRPr/>
          </a:p>
        </p:txBody>
      </p:sp>
      <p:pic>
        <p:nvPicPr>
          <p:cNvPr id="392" name="Google Shape;3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50" y="832075"/>
            <a:ext cx="34295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and SRGB Color Spaces</a:t>
            </a:r>
            <a:endParaRPr/>
          </a:p>
        </p:txBody>
      </p:sp>
      <p:sp>
        <p:nvSpPr>
          <p:cNvPr id="398" name="Google Shape;398;p6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Type set to “Color” will use the SRGB color space, which typically results in bolder 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is recommended so you can stay consistent between Blender and Godot</a:t>
            </a:r>
            <a:endParaRPr/>
          </a:p>
        </p:txBody>
      </p:sp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175" y="865900"/>
            <a:ext cx="344570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Anime and Video Games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So, what if we combined anime and video games?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We’ll get a wide range of character expression, fantastic story potential, and potentially awesome gameplay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hand-drawn look will look awesome in a dynamic setting</a:t>
            </a:r>
            <a:endParaRPr/>
          </a:p>
        </p:txBody>
      </p:sp>
      <p:pic>
        <p:nvPicPr>
          <p:cNvPr id="83" name="Google Shape;83;p17" title="Guilty Gear -Strive-   1_21_2022 10_08_3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475" y="1152475"/>
            <a:ext cx="4267203" cy="240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- Rigging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Rigging with Rigify</a:t>
            </a:r>
            <a:endParaRPr/>
          </a:p>
        </p:txBody>
      </p:sp>
      <p:sp>
        <p:nvSpPr>
          <p:cNvPr id="410" name="Google Shape;410;p6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not the most intuitive, Rigify is supported out of the box and provides a nice control rig to use for animations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the Rigify addon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Shift+A to add basic human metarig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Move around bones to match your character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unwanted bones such as the face bones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rig to make sure it works</a:t>
            </a:r>
            <a:endParaRPr/>
          </a:p>
        </p:txBody>
      </p:sp>
      <p:pic>
        <p:nvPicPr>
          <p:cNvPr id="411" name="Google Shape;4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525" y="950188"/>
            <a:ext cx="328083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Jiggle/Secondary Bones</a:t>
            </a:r>
            <a:endParaRPr/>
          </a:p>
        </p:txBody>
      </p:sp>
      <p:sp>
        <p:nvSpPr>
          <p:cNvPr id="417" name="Google Shape;417;p6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metarig, Shift + A to add a new bone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 on vertex snapping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bone chain of three bones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 skirt1.L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around left side for skirt2.L, skirt3.L,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Symmetrize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pose mode on metarig, select each top bone and set to basic.copy_chain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to “skirt” bone collection to make it easier</a:t>
            </a:r>
            <a:endParaRPr/>
          </a:p>
        </p:txBody>
      </p:sp>
      <p:pic>
        <p:nvPicPr>
          <p:cNvPr id="418" name="Google Shape;4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150" y="950188"/>
            <a:ext cx="32974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Painting</a:t>
            </a:r>
            <a:endParaRPr/>
          </a:p>
        </p:txBody>
      </p:sp>
      <p:sp>
        <p:nvSpPr>
          <p:cNvPr id="424" name="Google Shape;424;p6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Parenting with automatic weights isn’t the most reliable, but we can use automatic weights algorithm on bones we choose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Separate the model into parts and parent them all to the generated armature with empty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armature, then shift click model and enter </a:t>
            </a:r>
            <a:r>
              <a:rPr lang="en"/>
              <a:t>weight</a:t>
            </a:r>
            <a:r>
              <a:rPr lang="en"/>
              <a:t> paint mode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all the bones that should influence that part of the model, then use “Assign Automatic from Bones”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Painting Secondary Bones</a:t>
            </a:r>
            <a:endParaRPr/>
          </a:p>
        </p:txBody>
      </p:sp>
      <p:sp>
        <p:nvSpPr>
          <p:cNvPr id="430" name="Google Shape;430;p6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the nature of Rigify generating deformation bones </a:t>
            </a:r>
            <a:r>
              <a:rPr lang="en"/>
              <a:t>behind</a:t>
            </a:r>
            <a:r>
              <a:rPr lang="en"/>
              <a:t> the control bones, it’s hard to test weight paints directly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Duplicate the metarig, call it metarig-deform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Edit mode, use Edit &gt; Batch rename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DEF- prefix and you can weight paint on this version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Painting Skirt</a:t>
            </a:r>
            <a:endParaRPr/>
          </a:p>
        </p:txBody>
      </p:sp>
      <p:sp>
        <p:nvSpPr>
          <p:cNvPr id="436" name="Google Shape;436;p6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DEF metarig, make only skirt bones visible and enter weight paint mode with skirt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all bones - assign automatic (weights) from bones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Smooth all the weights with a few iterations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spine01 (hip) bone, and add a gradient weight down to about where first layer of skirt bones are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8"/>
          <p:cNvSpPr txBox="1"/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and Credits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</a:t>
            </a:r>
            <a:endParaRPr/>
          </a:p>
        </p:txBody>
      </p:sp>
      <p:sp>
        <p:nvSpPr>
          <p:cNvPr id="447" name="Google Shape;447;p6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designs are fine!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 your desired aesthetic first, then worry about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Triangles are OK as long as you understand where they can be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the look often - export as much as you need!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what you need to develop your game - you can always refine your characters later on!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53" name="Google Shape;45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Character Guide YouTube Video: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https://www.youtube.com/watch?v=dd6G2S6MQ6U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Complete Character Guide Article: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https://codernunk.com/tutorials/complete-3d-character-guide/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Full Kaila 3D Model: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https://github.com/codernunk/character-assets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Creator Shout-Outs!</a:t>
            </a:r>
            <a:endParaRPr/>
          </a:p>
        </p:txBody>
      </p:sp>
      <p:sp>
        <p:nvSpPr>
          <p:cNvPr id="459" name="Google Shape;45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@GDC</a:t>
            </a:r>
            <a:r>
              <a:rPr lang="en"/>
              <a:t> - Arc System Works’ Guilty Gear talk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@RoyalSkies</a:t>
            </a:r>
            <a:r>
              <a:rPr lang="en"/>
              <a:t> - Great Blender tutorials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@2AM</a:t>
            </a:r>
            <a:r>
              <a:rPr lang="en"/>
              <a:t> - Specializes in anime style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@Raymond Cripps</a:t>
            </a:r>
            <a:r>
              <a:rPr lang="en"/>
              <a:t> - Interprets GDC talk well to make anime style characters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And Many More! See full list here: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https://codernunk.com/tutorials/complete-3d-character-guide/#resources-and-other-creators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However…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Drawing anime frame by frame is predictable and doable, as episodes are static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But in a video game setting, you need to account for a lot of variable animations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That’s just not feasible to do with drawing alone…</a:t>
            </a:r>
            <a:endParaRPr/>
          </a:p>
        </p:txBody>
      </p:sp>
      <p:pic>
        <p:nvPicPr>
          <p:cNvPr id="90" name="Google Shape;90;p18" title="characterdesig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775" y="1371600"/>
            <a:ext cx="4267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Socials</a:t>
            </a:r>
            <a:endParaRPr/>
          </a:p>
        </p:txBody>
      </p:sp>
      <p:sp>
        <p:nvSpPr>
          <p:cNvPr id="465" name="Google Shape;46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https://www.youtube.com/@codernunk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https://codernunk.com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https://bsky.app/profile/codernunk.bsky.social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471" name="Google Shape;471;p73" title="wavin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00" y="551250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3D Models!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Models provide more flexibility with animation than 2D sprites, as they can be rigged and can share animations between rigs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Gains all the benefits of 3D - such as customization, camera flexibility,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But… is it possible to sell the anime look with 3D?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199" cy="2392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 title="guiltygea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733" y="526350"/>
            <a:ext cx="7272533" cy="4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title"/>
          </p:nvPr>
        </p:nvSpPr>
        <p:spPr>
          <a:xfrm>
            <a:off x="1388100" y="61330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lt1"/>
                </a:solidFill>
                <a:highlight>
                  <a:schemeClr val="dk1"/>
                </a:highlight>
              </a:rPr>
              <a:t>Yes!</a:t>
            </a:r>
            <a:endParaRPr b="1" sz="96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possible?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Arc System Works pioneered the anime 3D style with Guilty Gear Xrd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By bending the rules of 3D, there are ways to convince the players it looks like anime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Normals on a 3D model can be modified to influence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UV mapping and texturing are done differently to make linework cleaner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Vertex colors can be used to store data used in the shader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28248" r="0" t="0"/>
          <a:stretch/>
        </p:blipFill>
        <p:spPr>
          <a:xfrm>
            <a:off x="4686200" y="1477600"/>
            <a:ext cx="4380001" cy="2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